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343" r:id="rId3"/>
    <p:sldId id="284" r:id="rId4"/>
    <p:sldId id="336" r:id="rId5"/>
    <p:sldId id="338" r:id="rId6"/>
    <p:sldId id="288" r:id="rId7"/>
    <p:sldId id="344" r:id="rId8"/>
    <p:sldId id="331" r:id="rId9"/>
    <p:sldId id="332" r:id="rId10"/>
    <p:sldId id="285" r:id="rId11"/>
    <p:sldId id="333" r:id="rId12"/>
    <p:sldId id="335" r:id="rId13"/>
    <p:sldId id="334" r:id="rId14"/>
    <p:sldId id="339" r:id="rId15"/>
    <p:sldId id="340" r:id="rId16"/>
    <p:sldId id="337" r:id="rId17"/>
    <p:sldId id="328" r:id="rId18"/>
    <p:sldId id="342" r:id="rId19"/>
    <p:sldId id="271" r:id="rId20"/>
    <p:sldId id="341" r:id="rId21"/>
    <p:sldId id="286" r:id="rId22"/>
    <p:sldId id="321" r:id="rId23"/>
    <p:sldId id="324" r:id="rId24"/>
    <p:sldId id="323" r:id="rId25"/>
    <p:sldId id="325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Donahue" initials="B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1" autoAdjust="0"/>
    <p:restoredTop sz="92456" autoAdjust="0"/>
  </p:normalViewPr>
  <p:slideViewPr>
    <p:cSldViewPr>
      <p:cViewPr varScale="1">
        <p:scale>
          <a:sx n="51" d="100"/>
          <a:sy n="51" d="100"/>
        </p:scale>
        <p:origin x="118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7750B-A5B9-421B-91DA-6E1E720A755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9BAC4-174D-4E45-AC4D-C28FCC946AB1}">
      <dgm:prSet phldrT="[Text]" custT="1"/>
      <dgm:spPr/>
      <dgm:t>
        <a:bodyPr/>
        <a:lstStyle/>
        <a:p>
          <a:r>
            <a:rPr lang="en-US" sz="1400" b="1" dirty="0" smtClean="0"/>
            <a:t>The Game</a:t>
          </a:r>
        </a:p>
        <a:p>
          <a:r>
            <a:rPr lang="en-US" sz="1400" dirty="0" smtClean="0"/>
            <a:t>Scheduled on Saturdays</a:t>
          </a:r>
          <a:endParaRPr lang="en-US" sz="1400" dirty="0"/>
        </a:p>
      </dgm:t>
    </dgm:pt>
    <dgm:pt modelId="{FC7F61EC-BE85-48D1-8C5C-5F4CD67B8495}" type="parTrans" cxnId="{A4E6641E-92E7-4AA7-B584-A1901E11903A}">
      <dgm:prSet/>
      <dgm:spPr/>
      <dgm:t>
        <a:bodyPr/>
        <a:lstStyle/>
        <a:p>
          <a:endParaRPr lang="en-US" sz="2400"/>
        </a:p>
      </dgm:t>
    </dgm:pt>
    <dgm:pt modelId="{3B5CC249-9A58-423B-B917-264AA0E42E7E}" type="sibTrans" cxnId="{A4E6641E-92E7-4AA7-B584-A1901E11903A}">
      <dgm:prSet custT="1"/>
      <dgm:spPr/>
      <dgm:t>
        <a:bodyPr/>
        <a:lstStyle/>
        <a:p>
          <a:endParaRPr lang="en-US" sz="1050"/>
        </a:p>
      </dgm:t>
    </dgm:pt>
    <dgm:pt modelId="{D81E807C-C26C-4C4C-8237-5D7EAFEB5E2D}">
      <dgm:prSet phldrT="[Text]" custT="1"/>
      <dgm:spPr/>
      <dgm:t>
        <a:bodyPr/>
        <a:lstStyle/>
        <a:p>
          <a:r>
            <a:rPr lang="en-US" sz="1400" b="1" dirty="0" smtClean="0"/>
            <a:t>Pro Practice</a:t>
          </a:r>
        </a:p>
        <a:p>
          <a:r>
            <a:rPr lang="en-US" sz="1400" dirty="0" smtClean="0"/>
            <a:t>A  weekly professionally guided session at the same location with all other teams within the age group</a:t>
          </a:r>
          <a:endParaRPr lang="en-US" sz="1400" dirty="0"/>
        </a:p>
      </dgm:t>
    </dgm:pt>
    <dgm:pt modelId="{3DA9AE20-64A4-47DF-81F9-D0C948247E90}" type="parTrans" cxnId="{B2C9507C-25A4-4FC9-86FC-7982E8821BC1}">
      <dgm:prSet/>
      <dgm:spPr/>
      <dgm:t>
        <a:bodyPr/>
        <a:lstStyle/>
        <a:p>
          <a:endParaRPr lang="en-US" sz="2400"/>
        </a:p>
      </dgm:t>
    </dgm:pt>
    <dgm:pt modelId="{7855301B-A80C-4FF6-B568-3C9853845E51}" type="sibTrans" cxnId="{B2C9507C-25A4-4FC9-86FC-7982E8821BC1}">
      <dgm:prSet custT="1"/>
      <dgm:spPr/>
      <dgm:t>
        <a:bodyPr/>
        <a:lstStyle/>
        <a:p>
          <a:endParaRPr lang="en-US" sz="1050"/>
        </a:p>
      </dgm:t>
    </dgm:pt>
    <dgm:pt modelId="{2F2E75F8-E25F-4A3F-9116-539F371E75F6}">
      <dgm:prSet phldrT="[Text]" custT="1"/>
      <dgm:spPr/>
      <dgm:t>
        <a:bodyPr/>
        <a:lstStyle/>
        <a:p>
          <a:r>
            <a:rPr lang="en-US" sz="1400" b="1" u="none" dirty="0" smtClean="0"/>
            <a:t>Team Practice</a:t>
          </a:r>
        </a:p>
        <a:p>
          <a:r>
            <a:rPr lang="en-US" sz="1400" dirty="0" smtClean="0"/>
            <a:t>A volunteer coach   led practice at the location of the coaches choosing</a:t>
          </a:r>
          <a:r>
            <a:rPr lang="en-US" sz="1200" dirty="0" smtClean="0"/>
            <a:t>.  </a:t>
          </a:r>
          <a:endParaRPr lang="en-US" sz="1200" dirty="0"/>
        </a:p>
      </dgm:t>
    </dgm:pt>
    <dgm:pt modelId="{05605472-8939-428D-B579-2DE8A616A05D}" type="parTrans" cxnId="{92A67097-B188-47A0-9A30-F6A512152EB7}">
      <dgm:prSet/>
      <dgm:spPr/>
      <dgm:t>
        <a:bodyPr/>
        <a:lstStyle/>
        <a:p>
          <a:endParaRPr lang="en-US" sz="2400"/>
        </a:p>
      </dgm:t>
    </dgm:pt>
    <dgm:pt modelId="{CC3BDA99-07CF-465C-AAE3-0F05B199913E}" type="sibTrans" cxnId="{92A67097-B188-47A0-9A30-F6A512152EB7}">
      <dgm:prSet custT="1"/>
      <dgm:spPr/>
      <dgm:t>
        <a:bodyPr/>
        <a:lstStyle/>
        <a:p>
          <a:endParaRPr lang="en-US" sz="1050"/>
        </a:p>
      </dgm:t>
    </dgm:pt>
    <dgm:pt modelId="{600D3D63-8AC0-47D0-A503-26C6A004AA04}" type="pres">
      <dgm:prSet presAssocID="{9057750B-A5B9-421B-91DA-6E1E720A75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7FF9D-6C98-4863-8657-B48625C019AB}" type="pres">
      <dgm:prSet presAssocID="{08D9BAC4-174D-4E45-AC4D-C28FCC946AB1}" presName="node" presStyleLbl="node1" presStyleIdx="0" presStyleCnt="3" custScaleY="146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256C0-B715-48BB-A4AB-A5FBD28CD907}" type="pres">
      <dgm:prSet presAssocID="{3B5CC249-9A58-423B-B917-264AA0E42E7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DD50B2E-B517-40DC-A797-998C047F5225}" type="pres">
      <dgm:prSet presAssocID="{3B5CC249-9A58-423B-B917-264AA0E42E7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ABFC4B7-9146-44DD-B7D6-803C09B77AA8}" type="pres">
      <dgm:prSet presAssocID="{D81E807C-C26C-4C4C-8237-5D7EAFEB5E2D}" presName="node" presStyleLbl="node1" presStyleIdx="1" presStyleCnt="3" custScaleX="102677" custScaleY="195633" custRadScaleRad="102836" custRadScaleInc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C809E-E0B6-4DC9-A85F-F04FD9238962}" type="pres">
      <dgm:prSet presAssocID="{7855301B-A80C-4FF6-B568-3C9853845E5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40F98C-6857-4E6D-9AE1-1C8DB8C654DE}" type="pres">
      <dgm:prSet presAssocID="{7855301B-A80C-4FF6-B568-3C9853845E5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F79D34C-B3BB-4A5A-A406-3F79D861EAEF}" type="pres">
      <dgm:prSet presAssocID="{2F2E75F8-E25F-4A3F-9116-539F371E75F6}" presName="node" presStyleLbl="node1" presStyleIdx="2" presStyleCnt="3" custScaleY="189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47CC8-68C9-4304-9A06-1D197419B9CD}" type="pres">
      <dgm:prSet presAssocID="{CC3BDA99-07CF-465C-AAE3-0F05B199913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2F5E2EB-DA9F-4BDF-B547-3EDF705AB026}" type="pres">
      <dgm:prSet presAssocID="{CC3BDA99-07CF-465C-AAE3-0F05B199913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00E2E9D-820D-46A3-8B2A-A712D8F3F1D2}" type="presOf" srcId="{2F2E75F8-E25F-4A3F-9116-539F371E75F6}" destId="{AF79D34C-B3BB-4A5A-A406-3F79D861EAEF}" srcOrd="0" destOrd="0" presId="urn:microsoft.com/office/officeart/2005/8/layout/cycle7"/>
    <dgm:cxn modelId="{17BACA72-4064-455E-949D-E79873193AEA}" type="presOf" srcId="{7855301B-A80C-4FF6-B568-3C9853845E51}" destId="{1B1C809E-E0B6-4DC9-A85F-F04FD9238962}" srcOrd="0" destOrd="0" presId="urn:microsoft.com/office/officeart/2005/8/layout/cycle7"/>
    <dgm:cxn modelId="{B4949324-7EDB-4BC5-A577-00DFBC22C7D5}" type="presOf" srcId="{7855301B-A80C-4FF6-B568-3C9853845E51}" destId="{9C40F98C-6857-4E6D-9AE1-1C8DB8C654DE}" srcOrd="1" destOrd="0" presId="urn:microsoft.com/office/officeart/2005/8/layout/cycle7"/>
    <dgm:cxn modelId="{ACA144C1-F6A5-4D14-91D6-CEB3406DC603}" type="presOf" srcId="{3B5CC249-9A58-423B-B917-264AA0E42E7E}" destId="{9DD50B2E-B517-40DC-A797-998C047F5225}" srcOrd="1" destOrd="0" presId="urn:microsoft.com/office/officeart/2005/8/layout/cycle7"/>
    <dgm:cxn modelId="{C81379E7-373C-4D06-9CDA-C300D557AC8B}" type="presOf" srcId="{9057750B-A5B9-421B-91DA-6E1E720A7552}" destId="{600D3D63-8AC0-47D0-A503-26C6A004AA04}" srcOrd="0" destOrd="0" presId="urn:microsoft.com/office/officeart/2005/8/layout/cycle7"/>
    <dgm:cxn modelId="{E1EEBC50-B3F0-4905-A7A3-D08C9A1B49A8}" type="presOf" srcId="{3B5CC249-9A58-423B-B917-264AA0E42E7E}" destId="{E75256C0-B715-48BB-A4AB-A5FBD28CD907}" srcOrd="0" destOrd="0" presId="urn:microsoft.com/office/officeart/2005/8/layout/cycle7"/>
    <dgm:cxn modelId="{EED9D1E5-5640-4462-8EAE-9E55E4737446}" type="presOf" srcId="{08D9BAC4-174D-4E45-AC4D-C28FCC946AB1}" destId="{CFA7FF9D-6C98-4863-8657-B48625C019AB}" srcOrd="0" destOrd="0" presId="urn:microsoft.com/office/officeart/2005/8/layout/cycle7"/>
    <dgm:cxn modelId="{92A67097-B188-47A0-9A30-F6A512152EB7}" srcId="{9057750B-A5B9-421B-91DA-6E1E720A7552}" destId="{2F2E75F8-E25F-4A3F-9116-539F371E75F6}" srcOrd="2" destOrd="0" parTransId="{05605472-8939-428D-B579-2DE8A616A05D}" sibTransId="{CC3BDA99-07CF-465C-AAE3-0F05B199913E}"/>
    <dgm:cxn modelId="{E55DC1C8-CB6F-45D9-BB37-4E55021D90CF}" type="presOf" srcId="{CC3BDA99-07CF-465C-AAE3-0F05B199913E}" destId="{93947CC8-68C9-4304-9A06-1D197419B9CD}" srcOrd="0" destOrd="0" presId="urn:microsoft.com/office/officeart/2005/8/layout/cycle7"/>
    <dgm:cxn modelId="{B2C9507C-25A4-4FC9-86FC-7982E8821BC1}" srcId="{9057750B-A5B9-421B-91DA-6E1E720A7552}" destId="{D81E807C-C26C-4C4C-8237-5D7EAFEB5E2D}" srcOrd="1" destOrd="0" parTransId="{3DA9AE20-64A4-47DF-81F9-D0C948247E90}" sibTransId="{7855301B-A80C-4FF6-B568-3C9853845E51}"/>
    <dgm:cxn modelId="{B6F36B86-CD6C-4B94-8B7D-6D55CD895B18}" type="presOf" srcId="{D81E807C-C26C-4C4C-8237-5D7EAFEB5E2D}" destId="{3ABFC4B7-9146-44DD-B7D6-803C09B77AA8}" srcOrd="0" destOrd="0" presId="urn:microsoft.com/office/officeart/2005/8/layout/cycle7"/>
    <dgm:cxn modelId="{11805708-36CC-4791-A039-AA4781D5C78C}" type="presOf" srcId="{CC3BDA99-07CF-465C-AAE3-0F05B199913E}" destId="{22F5E2EB-DA9F-4BDF-B547-3EDF705AB026}" srcOrd="1" destOrd="0" presId="urn:microsoft.com/office/officeart/2005/8/layout/cycle7"/>
    <dgm:cxn modelId="{A4E6641E-92E7-4AA7-B584-A1901E11903A}" srcId="{9057750B-A5B9-421B-91DA-6E1E720A7552}" destId="{08D9BAC4-174D-4E45-AC4D-C28FCC946AB1}" srcOrd="0" destOrd="0" parTransId="{FC7F61EC-BE85-48D1-8C5C-5F4CD67B8495}" sibTransId="{3B5CC249-9A58-423B-B917-264AA0E42E7E}"/>
    <dgm:cxn modelId="{5C57787D-3BA6-4763-8F33-006D80C320C7}" type="presParOf" srcId="{600D3D63-8AC0-47D0-A503-26C6A004AA04}" destId="{CFA7FF9D-6C98-4863-8657-B48625C019AB}" srcOrd="0" destOrd="0" presId="urn:microsoft.com/office/officeart/2005/8/layout/cycle7"/>
    <dgm:cxn modelId="{3152D6C5-34F6-48DD-A48C-D4637461E42F}" type="presParOf" srcId="{600D3D63-8AC0-47D0-A503-26C6A004AA04}" destId="{E75256C0-B715-48BB-A4AB-A5FBD28CD907}" srcOrd="1" destOrd="0" presId="urn:microsoft.com/office/officeart/2005/8/layout/cycle7"/>
    <dgm:cxn modelId="{E921FB80-B42A-4E35-9E25-A5E1D130F854}" type="presParOf" srcId="{E75256C0-B715-48BB-A4AB-A5FBD28CD907}" destId="{9DD50B2E-B517-40DC-A797-998C047F5225}" srcOrd="0" destOrd="0" presId="urn:microsoft.com/office/officeart/2005/8/layout/cycle7"/>
    <dgm:cxn modelId="{87C52790-98A1-4472-9E49-A516470329AD}" type="presParOf" srcId="{600D3D63-8AC0-47D0-A503-26C6A004AA04}" destId="{3ABFC4B7-9146-44DD-B7D6-803C09B77AA8}" srcOrd="2" destOrd="0" presId="urn:microsoft.com/office/officeart/2005/8/layout/cycle7"/>
    <dgm:cxn modelId="{A1C0F8EF-3B26-4DAE-BD2E-2C408CDE82A5}" type="presParOf" srcId="{600D3D63-8AC0-47D0-A503-26C6A004AA04}" destId="{1B1C809E-E0B6-4DC9-A85F-F04FD9238962}" srcOrd="3" destOrd="0" presId="urn:microsoft.com/office/officeart/2005/8/layout/cycle7"/>
    <dgm:cxn modelId="{44701562-7CE1-4948-982A-524ABE3744BB}" type="presParOf" srcId="{1B1C809E-E0B6-4DC9-A85F-F04FD9238962}" destId="{9C40F98C-6857-4E6D-9AE1-1C8DB8C654DE}" srcOrd="0" destOrd="0" presId="urn:microsoft.com/office/officeart/2005/8/layout/cycle7"/>
    <dgm:cxn modelId="{CA9FDC61-1074-4946-863E-DACD8031A660}" type="presParOf" srcId="{600D3D63-8AC0-47D0-A503-26C6A004AA04}" destId="{AF79D34C-B3BB-4A5A-A406-3F79D861EAEF}" srcOrd="4" destOrd="0" presId="urn:microsoft.com/office/officeart/2005/8/layout/cycle7"/>
    <dgm:cxn modelId="{4A95ECB3-B6DB-40FA-A945-E184CD026F32}" type="presParOf" srcId="{600D3D63-8AC0-47D0-A503-26C6A004AA04}" destId="{93947CC8-68C9-4304-9A06-1D197419B9CD}" srcOrd="5" destOrd="0" presId="urn:microsoft.com/office/officeart/2005/8/layout/cycle7"/>
    <dgm:cxn modelId="{9525CD07-A00E-49AA-96A4-7BF95B5763F8}" type="presParOf" srcId="{93947CC8-68C9-4304-9A06-1D197419B9CD}" destId="{22F5E2EB-DA9F-4BDF-B547-3EDF705AB0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A1BE7-7ACE-4CC9-A7AB-A7A737719B6C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0836DEF-DB48-4500-8D87-A5DFD78B20AD}">
      <dgm:prSet phldrT="[Text]"/>
      <dgm:spPr/>
      <dgm:t>
        <a:bodyPr/>
        <a:lstStyle/>
        <a:p>
          <a:r>
            <a:rPr lang="en-US" b="1" dirty="0" smtClean="0"/>
            <a:t>Teams Approved</a:t>
          </a:r>
          <a:endParaRPr lang="en-US" b="1" dirty="0"/>
        </a:p>
      </dgm:t>
    </dgm:pt>
    <dgm:pt modelId="{5C79EE01-C01B-4556-904D-63799D87E7D7}" type="parTrans" cxnId="{B528827C-C4C9-41E1-AD08-A491EAFD493A}">
      <dgm:prSet/>
      <dgm:spPr/>
      <dgm:t>
        <a:bodyPr/>
        <a:lstStyle/>
        <a:p>
          <a:endParaRPr lang="en-US"/>
        </a:p>
      </dgm:t>
    </dgm:pt>
    <dgm:pt modelId="{3C44CBC1-DB80-4FE9-B3CA-79B5300BE1C5}" type="sibTrans" cxnId="{B528827C-C4C9-41E1-AD08-A491EAFD493A}">
      <dgm:prSet/>
      <dgm:spPr/>
      <dgm:t>
        <a:bodyPr/>
        <a:lstStyle/>
        <a:p>
          <a:endParaRPr lang="en-US"/>
        </a:p>
      </dgm:t>
    </dgm:pt>
    <dgm:pt modelId="{BCDCF0C4-D0AC-45F1-8026-99D2B36B3B7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Evaluations &amp; Coaches Feedback</a:t>
          </a:r>
          <a:endParaRPr lang="en-US" b="1" dirty="0">
            <a:solidFill>
              <a:schemeClr val="bg1"/>
            </a:solidFill>
          </a:endParaRPr>
        </a:p>
      </dgm:t>
    </dgm:pt>
    <dgm:pt modelId="{89F24D83-98F9-4B5B-B072-84957350007F}" type="parTrans" cxnId="{C364F32E-EC58-499D-B86F-9C185AAF6774}">
      <dgm:prSet/>
      <dgm:spPr/>
      <dgm:t>
        <a:bodyPr/>
        <a:lstStyle/>
        <a:p>
          <a:endParaRPr lang="en-US"/>
        </a:p>
      </dgm:t>
    </dgm:pt>
    <dgm:pt modelId="{BDFDF7C1-4D91-4381-8807-F32A220C1D1D}" type="sibTrans" cxnId="{C364F32E-EC58-499D-B86F-9C185AAF6774}">
      <dgm:prSet/>
      <dgm:spPr/>
      <dgm:t>
        <a:bodyPr/>
        <a:lstStyle/>
        <a:p>
          <a:endParaRPr lang="en-US"/>
        </a:p>
      </dgm:t>
    </dgm:pt>
    <dgm:pt modelId="{BCEE7881-D5F4-4713-B621-CEC27CE59C41}">
      <dgm:prSet phldrT="[Text]"/>
      <dgm:spPr/>
      <dgm:t>
        <a:bodyPr/>
        <a:lstStyle/>
        <a:p>
          <a:r>
            <a:rPr lang="en-US" b="1" dirty="0" smtClean="0"/>
            <a:t>Coaches Meeting</a:t>
          </a:r>
          <a:endParaRPr lang="en-US" b="1" dirty="0"/>
        </a:p>
      </dgm:t>
    </dgm:pt>
    <dgm:pt modelId="{D91ED415-E771-4FFD-A585-FC2574673596}" type="parTrans" cxnId="{8C6BFDD6-88BF-4937-A3A5-3176C7885466}">
      <dgm:prSet/>
      <dgm:spPr/>
      <dgm:t>
        <a:bodyPr/>
        <a:lstStyle/>
        <a:p>
          <a:endParaRPr lang="en-US"/>
        </a:p>
      </dgm:t>
    </dgm:pt>
    <dgm:pt modelId="{28B93F7C-7B1A-4D4E-AD97-5AC39F4EF744}" type="sibTrans" cxnId="{8C6BFDD6-88BF-4937-A3A5-3176C7885466}">
      <dgm:prSet/>
      <dgm:spPr/>
      <dgm:t>
        <a:bodyPr/>
        <a:lstStyle/>
        <a:p>
          <a:endParaRPr lang="en-US"/>
        </a:p>
      </dgm:t>
    </dgm:pt>
    <dgm:pt modelId="{CFBAEEF5-EE5B-4993-8D30-052DEE44F48E}">
      <dgm:prSet phldrT="[Text]"/>
      <dgm:spPr/>
      <dgm:t>
        <a:bodyPr/>
        <a:lstStyle/>
        <a:p>
          <a:r>
            <a:rPr lang="en-US" b="1" dirty="0" smtClean="0"/>
            <a:t>Evaluation Committee Review</a:t>
          </a:r>
          <a:endParaRPr lang="en-US" b="1" dirty="0"/>
        </a:p>
      </dgm:t>
    </dgm:pt>
    <dgm:pt modelId="{B0CC16FD-D7AD-4C15-B1BD-C892BC454BF5}" type="parTrans" cxnId="{047856BF-B546-44C6-A6D8-F5F750B158BA}">
      <dgm:prSet/>
      <dgm:spPr/>
      <dgm:t>
        <a:bodyPr/>
        <a:lstStyle/>
        <a:p>
          <a:endParaRPr lang="en-US"/>
        </a:p>
      </dgm:t>
    </dgm:pt>
    <dgm:pt modelId="{9471D5F7-2CF3-4154-BCBB-4565F5861E1F}" type="sibTrans" cxnId="{047856BF-B546-44C6-A6D8-F5F750B158BA}">
      <dgm:prSet/>
      <dgm:spPr/>
      <dgm:t>
        <a:bodyPr/>
        <a:lstStyle/>
        <a:p>
          <a:endParaRPr lang="en-US"/>
        </a:p>
      </dgm:t>
    </dgm:pt>
    <dgm:pt modelId="{9961FF57-14FB-4158-A089-120E81C215E4}">
      <dgm:prSet phldrT="[Text]"/>
      <dgm:spPr/>
      <dgm:t>
        <a:bodyPr/>
        <a:lstStyle/>
        <a:p>
          <a:r>
            <a:rPr lang="en-US" b="1" dirty="0" smtClean="0"/>
            <a:t>Division Directors Team Submission</a:t>
          </a:r>
          <a:endParaRPr lang="en-US" b="1" dirty="0"/>
        </a:p>
      </dgm:t>
    </dgm:pt>
    <dgm:pt modelId="{2E2141F7-F0F3-428F-B3DB-E60EE3CB96A2}" type="parTrans" cxnId="{6A3A5D4A-4EE0-439F-956A-B285EFF596B1}">
      <dgm:prSet/>
      <dgm:spPr/>
      <dgm:t>
        <a:bodyPr/>
        <a:lstStyle/>
        <a:p>
          <a:endParaRPr lang="en-US"/>
        </a:p>
      </dgm:t>
    </dgm:pt>
    <dgm:pt modelId="{07140F35-1380-4546-B5B8-38381508C67C}" type="sibTrans" cxnId="{6A3A5D4A-4EE0-439F-956A-B285EFF596B1}">
      <dgm:prSet/>
      <dgm:spPr/>
      <dgm:t>
        <a:bodyPr/>
        <a:lstStyle/>
        <a:p>
          <a:endParaRPr lang="en-US"/>
        </a:p>
      </dgm:t>
    </dgm:pt>
    <dgm:pt modelId="{85110D66-51B7-4152-B708-1D0802D665A8}" type="pres">
      <dgm:prSet presAssocID="{CE2A1BE7-7ACE-4CC9-A7AB-A7A737719B6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0DA2F2-C13D-411B-8686-B735FCC95D26}" type="pres">
      <dgm:prSet presAssocID="{CE2A1BE7-7ACE-4CC9-A7AB-A7A737719B6C}" presName="matrix" presStyleCnt="0"/>
      <dgm:spPr/>
    </dgm:pt>
    <dgm:pt modelId="{B529227C-20E9-453D-98DB-2C209709DE56}" type="pres">
      <dgm:prSet presAssocID="{CE2A1BE7-7ACE-4CC9-A7AB-A7A737719B6C}" presName="tile1" presStyleLbl="node1" presStyleIdx="0" presStyleCnt="4"/>
      <dgm:spPr/>
      <dgm:t>
        <a:bodyPr/>
        <a:lstStyle/>
        <a:p>
          <a:endParaRPr lang="en-US"/>
        </a:p>
      </dgm:t>
    </dgm:pt>
    <dgm:pt modelId="{0EA4B28F-87E6-421F-BA71-029F04B1FCEA}" type="pres">
      <dgm:prSet presAssocID="{CE2A1BE7-7ACE-4CC9-A7AB-A7A737719B6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7C676-0307-4267-9C0B-8EC27E601370}" type="pres">
      <dgm:prSet presAssocID="{CE2A1BE7-7ACE-4CC9-A7AB-A7A737719B6C}" presName="tile2" presStyleLbl="node1" presStyleIdx="1" presStyleCnt="4"/>
      <dgm:spPr/>
      <dgm:t>
        <a:bodyPr/>
        <a:lstStyle/>
        <a:p>
          <a:endParaRPr lang="en-US"/>
        </a:p>
      </dgm:t>
    </dgm:pt>
    <dgm:pt modelId="{8F5BB007-CDD3-4606-82CF-983BB47E1AC1}" type="pres">
      <dgm:prSet presAssocID="{CE2A1BE7-7ACE-4CC9-A7AB-A7A737719B6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FA4BE-8E20-4BC8-89D6-D06637E0C5B4}" type="pres">
      <dgm:prSet presAssocID="{CE2A1BE7-7ACE-4CC9-A7AB-A7A737719B6C}" presName="tile3" presStyleLbl="node1" presStyleIdx="2" presStyleCnt="4"/>
      <dgm:spPr/>
      <dgm:t>
        <a:bodyPr/>
        <a:lstStyle/>
        <a:p>
          <a:endParaRPr lang="en-US"/>
        </a:p>
      </dgm:t>
    </dgm:pt>
    <dgm:pt modelId="{2CB21991-C52C-47FE-9215-14A75372384C}" type="pres">
      <dgm:prSet presAssocID="{CE2A1BE7-7ACE-4CC9-A7AB-A7A737719B6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D7D54-AC57-4E3B-A170-FC2730EE8FF6}" type="pres">
      <dgm:prSet presAssocID="{CE2A1BE7-7ACE-4CC9-A7AB-A7A737719B6C}" presName="tile4" presStyleLbl="node1" presStyleIdx="3" presStyleCnt="4" custScaleY="102420" custLinFactNeighborX="0" custLinFactNeighborY="-1017"/>
      <dgm:spPr/>
      <dgm:t>
        <a:bodyPr/>
        <a:lstStyle/>
        <a:p>
          <a:endParaRPr lang="en-US"/>
        </a:p>
      </dgm:t>
    </dgm:pt>
    <dgm:pt modelId="{657C08AD-F836-4E89-85E6-DFA5FD2410A5}" type="pres">
      <dgm:prSet presAssocID="{CE2A1BE7-7ACE-4CC9-A7AB-A7A737719B6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1DB96-8048-454A-8C17-93E356D66A18}" type="pres">
      <dgm:prSet presAssocID="{CE2A1BE7-7ACE-4CC9-A7AB-A7A737719B6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4B328-66D9-4582-B7AE-690C05309E4D}" type="presOf" srcId="{BCDCF0C4-D0AC-45F1-8026-99D2B36B3B79}" destId="{0EA4B28F-87E6-421F-BA71-029F04B1FCEA}" srcOrd="1" destOrd="0" presId="urn:microsoft.com/office/officeart/2005/8/layout/matrix1"/>
    <dgm:cxn modelId="{6A3A5D4A-4EE0-439F-956A-B285EFF596B1}" srcId="{20836DEF-DB48-4500-8D87-A5DFD78B20AD}" destId="{9961FF57-14FB-4158-A089-120E81C215E4}" srcOrd="3" destOrd="0" parTransId="{2E2141F7-F0F3-428F-B3DB-E60EE3CB96A2}" sibTransId="{07140F35-1380-4546-B5B8-38381508C67C}"/>
    <dgm:cxn modelId="{8C6BFDD6-88BF-4937-A3A5-3176C7885466}" srcId="{20836DEF-DB48-4500-8D87-A5DFD78B20AD}" destId="{BCEE7881-D5F4-4713-B621-CEC27CE59C41}" srcOrd="1" destOrd="0" parTransId="{D91ED415-E771-4FFD-A585-FC2574673596}" sibTransId="{28B93F7C-7B1A-4D4E-AD97-5AC39F4EF744}"/>
    <dgm:cxn modelId="{37C638C7-40A8-44D6-BAC4-76B66A126636}" type="presOf" srcId="{9961FF57-14FB-4158-A089-120E81C215E4}" destId="{D47D7D54-AC57-4E3B-A170-FC2730EE8FF6}" srcOrd="0" destOrd="0" presId="urn:microsoft.com/office/officeart/2005/8/layout/matrix1"/>
    <dgm:cxn modelId="{A05F95B3-56B4-4A3F-B220-6BBD91B03CC2}" type="presOf" srcId="{CE2A1BE7-7ACE-4CC9-A7AB-A7A737719B6C}" destId="{85110D66-51B7-4152-B708-1D0802D665A8}" srcOrd="0" destOrd="0" presId="urn:microsoft.com/office/officeart/2005/8/layout/matrix1"/>
    <dgm:cxn modelId="{63AB720B-8A26-4AAB-B9AF-4A6BA2B1A56B}" type="presOf" srcId="{9961FF57-14FB-4158-A089-120E81C215E4}" destId="{657C08AD-F836-4E89-85E6-DFA5FD2410A5}" srcOrd="1" destOrd="0" presId="urn:microsoft.com/office/officeart/2005/8/layout/matrix1"/>
    <dgm:cxn modelId="{A9451BA0-2562-4818-9506-A1BB2965241C}" type="presOf" srcId="{CFBAEEF5-EE5B-4993-8D30-052DEE44F48E}" destId="{2CB21991-C52C-47FE-9215-14A75372384C}" srcOrd="1" destOrd="0" presId="urn:microsoft.com/office/officeart/2005/8/layout/matrix1"/>
    <dgm:cxn modelId="{BC45A2C4-0238-4779-AFC4-99D5AD49F83F}" type="presOf" srcId="{BCDCF0C4-D0AC-45F1-8026-99D2B36B3B79}" destId="{B529227C-20E9-453D-98DB-2C209709DE56}" srcOrd="0" destOrd="0" presId="urn:microsoft.com/office/officeart/2005/8/layout/matrix1"/>
    <dgm:cxn modelId="{086B5EEC-C3A6-498C-8782-DC52B0C3F5F0}" type="presOf" srcId="{CFBAEEF5-EE5B-4993-8D30-052DEE44F48E}" destId="{F5DFA4BE-8E20-4BC8-89D6-D06637E0C5B4}" srcOrd="0" destOrd="0" presId="urn:microsoft.com/office/officeart/2005/8/layout/matrix1"/>
    <dgm:cxn modelId="{C364F32E-EC58-499D-B86F-9C185AAF6774}" srcId="{20836DEF-DB48-4500-8D87-A5DFD78B20AD}" destId="{BCDCF0C4-D0AC-45F1-8026-99D2B36B3B79}" srcOrd="0" destOrd="0" parTransId="{89F24D83-98F9-4B5B-B072-84957350007F}" sibTransId="{BDFDF7C1-4D91-4381-8807-F32A220C1D1D}"/>
    <dgm:cxn modelId="{C11443D6-79C5-4196-B327-62545C71884D}" type="presOf" srcId="{BCEE7881-D5F4-4713-B621-CEC27CE59C41}" destId="{8F5BB007-CDD3-4606-82CF-983BB47E1AC1}" srcOrd="1" destOrd="0" presId="urn:microsoft.com/office/officeart/2005/8/layout/matrix1"/>
    <dgm:cxn modelId="{047856BF-B546-44C6-A6D8-F5F750B158BA}" srcId="{20836DEF-DB48-4500-8D87-A5DFD78B20AD}" destId="{CFBAEEF5-EE5B-4993-8D30-052DEE44F48E}" srcOrd="2" destOrd="0" parTransId="{B0CC16FD-D7AD-4C15-B1BD-C892BC454BF5}" sibTransId="{9471D5F7-2CF3-4154-BCBB-4565F5861E1F}"/>
    <dgm:cxn modelId="{B528827C-C4C9-41E1-AD08-A491EAFD493A}" srcId="{CE2A1BE7-7ACE-4CC9-A7AB-A7A737719B6C}" destId="{20836DEF-DB48-4500-8D87-A5DFD78B20AD}" srcOrd="0" destOrd="0" parTransId="{5C79EE01-C01B-4556-904D-63799D87E7D7}" sibTransId="{3C44CBC1-DB80-4FE9-B3CA-79B5300BE1C5}"/>
    <dgm:cxn modelId="{3AF03A83-4851-45A5-87EA-ECA07417BAF1}" type="presOf" srcId="{20836DEF-DB48-4500-8D87-A5DFD78B20AD}" destId="{9621DB96-8048-454A-8C17-93E356D66A18}" srcOrd="0" destOrd="0" presId="urn:microsoft.com/office/officeart/2005/8/layout/matrix1"/>
    <dgm:cxn modelId="{A03BA652-9457-4A99-8B76-4DC1912462F2}" type="presOf" srcId="{BCEE7881-D5F4-4713-B621-CEC27CE59C41}" destId="{0CA7C676-0307-4267-9C0B-8EC27E601370}" srcOrd="0" destOrd="0" presId="urn:microsoft.com/office/officeart/2005/8/layout/matrix1"/>
    <dgm:cxn modelId="{70B2BC35-318B-4ED3-AD62-56FD5E8BAABD}" type="presParOf" srcId="{85110D66-51B7-4152-B708-1D0802D665A8}" destId="{120DA2F2-C13D-411B-8686-B735FCC95D26}" srcOrd="0" destOrd="0" presId="urn:microsoft.com/office/officeart/2005/8/layout/matrix1"/>
    <dgm:cxn modelId="{C3AFF7B7-01AC-40FD-A931-41A9EDD95880}" type="presParOf" srcId="{120DA2F2-C13D-411B-8686-B735FCC95D26}" destId="{B529227C-20E9-453D-98DB-2C209709DE56}" srcOrd="0" destOrd="0" presId="urn:microsoft.com/office/officeart/2005/8/layout/matrix1"/>
    <dgm:cxn modelId="{778CAEF4-2C09-4D4D-8E17-0DD7D17693FC}" type="presParOf" srcId="{120DA2F2-C13D-411B-8686-B735FCC95D26}" destId="{0EA4B28F-87E6-421F-BA71-029F04B1FCEA}" srcOrd="1" destOrd="0" presId="urn:microsoft.com/office/officeart/2005/8/layout/matrix1"/>
    <dgm:cxn modelId="{1F880116-CA64-4035-991F-5EB606357135}" type="presParOf" srcId="{120DA2F2-C13D-411B-8686-B735FCC95D26}" destId="{0CA7C676-0307-4267-9C0B-8EC27E601370}" srcOrd="2" destOrd="0" presId="urn:microsoft.com/office/officeart/2005/8/layout/matrix1"/>
    <dgm:cxn modelId="{61D7C0A6-EBFE-480A-A3FA-4ADD88B98FFB}" type="presParOf" srcId="{120DA2F2-C13D-411B-8686-B735FCC95D26}" destId="{8F5BB007-CDD3-4606-82CF-983BB47E1AC1}" srcOrd="3" destOrd="0" presId="urn:microsoft.com/office/officeart/2005/8/layout/matrix1"/>
    <dgm:cxn modelId="{9EE91F4B-5DEA-4351-9E0C-8A2F84CDB3A6}" type="presParOf" srcId="{120DA2F2-C13D-411B-8686-B735FCC95D26}" destId="{F5DFA4BE-8E20-4BC8-89D6-D06637E0C5B4}" srcOrd="4" destOrd="0" presId="urn:microsoft.com/office/officeart/2005/8/layout/matrix1"/>
    <dgm:cxn modelId="{BAAAC94E-5506-4F8B-B98B-577C0A3F3409}" type="presParOf" srcId="{120DA2F2-C13D-411B-8686-B735FCC95D26}" destId="{2CB21991-C52C-47FE-9215-14A75372384C}" srcOrd="5" destOrd="0" presId="urn:microsoft.com/office/officeart/2005/8/layout/matrix1"/>
    <dgm:cxn modelId="{5C6A3E76-026D-4C6A-A5F3-C5492F78037F}" type="presParOf" srcId="{120DA2F2-C13D-411B-8686-B735FCC95D26}" destId="{D47D7D54-AC57-4E3B-A170-FC2730EE8FF6}" srcOrd="6" destOrd="0" presId="urn:microsoft.com/office/officeart/2005/8/layout/matrix1"/>
    <dgm:cxn modelId="{00D96298-12AE-4C81-BF7D-EB2F901BAFD3}" type="presParOf" srcId="{120DA2F2-C13D-411B-8686-B735FCC95D26}" destId="{657C08AD-F836-4E89-85E6-DFA5FD2410A5}" srcOrd="7" destOrd="0" presId="urn:microsoft.com/office/officeart/2005/8/layout/matrix1"/>
    <dgm:cxn modelId="{9B97E114-2CF8-44D0-BCE4-872BE7B7684C}" type="presParOf" srcId="{85110D66-51B7-4152-B708-1D0802D665A8}" destId="{9621DB96-8048-454A-8C17-93E356D66A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7FF9D-6C98-4863-8657-B48625C019AB}">
      <dsp:nvSpPr>
        <dsp:cNvPr id="0" name=""/>
        <dsp:cNvSpPr/>
      </dsp:nvSpPr>
      <dsp:spPr>
        <a:xfrm>
          <a:off x="1413968" y="298110"/>
          <a:ext cx="1724915" cy="1267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Game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Scheduled on Saturdays</a:t>
          </a:r>
          <a:endParaRPr lang="en-US" sz="1400" kern="1200" dirty="0"/>
        </a:p>
      </dsp:txBody>
      <dsp:txXfrm>
        <a:off x="1451080" y="335222"/>
        <a:ext cx="1650691" cy="1192881"/>
      </dsp:txXfrm>
    </dsp:sp>
    <dsp:sp modelId="{E75256C0-B715-48BB-A4AB-A5FBD28CD907}">
      <dsp:nvSpPr>
        <dsp:cNvPr id="0" name=""/>
        <dsp:cNvSpPr/>
      </dsp:nvSpPr>
      <dsp:spPr>
        <a:xfrm rot="3613982">
          <a:off x="2488250" y="1920837"/>
          <a:ext cx="880495" cy="3018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2578808" y="1981209"/>
        <a:ext cx="699379" cy="181116"/>
      </dsp:txXfrm>
    </dsp:sp>
    <dsp:sp modelId="{3ABFC4B7-9146-44DD-B7D6-803C09B77AA8}">
      <dsp:nvSpPr>
        <dsp:cNvPr id="0" name=""/>
        <dsp:cNvSpPr/>
      </dsp:nvSpPr>
      <dsp:spPr>
        <a:xfrm>
          <a:off x="2815173" y="2578320"/>
          <a:ext cx="1771091" cy="168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 Practice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  weekly professionally guided session at the same location with all other teams within the age group</a:t>
          </a:r>
          <a:endParaRPr lang="en-US" sz="1400" kern="1200" dirty="0"/>
        </a:p>
      </dsp:txBody>
      <dsp:txXfrm>
        <a:off x="2864591" y="2627738"/>
        <a:ext cx="1672255" cy="1588415"/>
      </dsp:txXfrm>
    </dsp:sp>
    <dsp:sp modelId="{1B1C809E-E0B6-4DC9-A85F-F04FD9238962}">
      <dsp:nvSpPr>
        <dsp:cNvPr id="0" name=""/>
        <dsp:cNvSpPr/>
      </dsp:nvSpPr>
      <dsp:spPr>
        <a:xfrm rot="10828162">
          <a:off x="1824634" y="3259253"/>
          <a:ext cx="880495" cy="3018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10800000">
        <a:off x="1915192" y="3319625"/>
        <a:ext cx="699379" cy="181116"/>
      </dsp:txXfrm>
    </dsp:sp>
    <dsp:sp modelId="{AF79D34C-B3BB-4A5A-A406-3F79D861EAEF}">
      <dsp:nvSpPr>
        <dsp:cNvPr id="0" name=""/>
        <dsp:cNvSpPr/>
      </dsp:nvSpPr>
      <dsp:spPr>
        <a:xfrm>
          <a:off x="-10323" y="2582190"/>
          <a:ext cx="1724915" cy="163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Team Practice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 volunteer coach   led practice at the location of the coaches choosing</a:t>
          </a:r>
          <a:r>
            <a:rPr lang="en-US" sz="1200" kern="1200" dirty="0" smtClean="0"/>
            <a:t>.  </a:t>
          </a:r>
          <a:endParaRPr lang="en-US" sz="1200" kern="1200" dirty="0"/>
        </a:p>
      </dsp:txBody>
      <dsp:txXfrm>
        <a:off x="37501" y="2630014"/>
        <a:ext cx="1629267" cy="1537191"/>
      </dsp:txXfrm>
    </dsp:sp>
    <dsp:sp modelId="{93947CC8-68C9-4304-9A06-1D197419B9CD}">
      <dsp:nvSpPr>
        <dsp:cNvPr id="0" name=""/>
        <dsp:cNvSpPr/>
      </dsp:nvSpPr>
      <dsp:spPr>
        <a:xfrm rot="18000000">
          <a:off x="1176821" y="1922772"/>
          <a:ext cx="880495" cy="3018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1267379" y="1983144"/>
        <a:ext cx="699379" cy="181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D056-5F61-4E10-BC65-24DF1571729E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905C7-C0D7-47F2-B834-2132798C1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8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A659-5566-47CA-9625-5BC1D697CAE6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B597-A543-4BCC-8C16-5EBEABFE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donahue@lexingtonunited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exingtonunited.org/category/blog/videos/" TargetMode="External"/><Relationship Id="rId2" Type="http://schemas.openxmlformats.org/officeDocument/2006/relationships/hyperlink" Target="http://lexingtonunited.org/list-of-exercise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hyperlink" Target="http://lexingtonunited.org/category/blo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soccer.com/coaching-education/licenses/national-e" TargetMode="External"/><Relationship Id="rId2" Type="http://schemas.openxmlformats.org/officeDocument/2006/relationships/hyperlink" Target="http://www.ussoccer.com/coaching-education/licenses/national-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hyperlink" Target="http://www.ussoccer.com/coaching-education/licenses/national-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438399"/>
            <a:ext cx="7772400" cy="2895601"/>
          </a:xfrm>
        </p:spPr>
        <p:txBody>
          <a:bodyPr>
            <a:noAutofit/>
          </a:bodyPr>
          <a:lstStyle/>
          <a:p>
            <a:endParaRPr lang="en-US" sz="4400" b="1" dirty="0" smtClean="0">
              <a:solidFill>
                <a:schemeClr val="tx2"/>
              </a:solidFill>
            </a:endParaRPr>
          </a:p>
          <a:p>
            <a:endParaRPr lang="en-US" sz="4400" b="1" dirty="0" smtClean="0">
              <a:solidFill>
                <a:schemeClr val="tx2"/>
              </a:solidFill>
            </a:endParaRPr>
          </a:p>
          <a:p>
            <a:endParaRPr lang="en-US" sz="4400" b="1" dirty="0">
              <a:solidFill>
                <a:schemeClr val="tx2"/>
              </a:solidFill>
            </a:endParaRPr>
          </a:p>
          <a:p>
            <a:r>
              <a:rPr lang="en-US" sz="4400" b="1" dirty="0" smtClean="0">
                <a:solidFill>
                  <a:schemeClr val="tx2"/>
                </a:solidFill>
              </a:rPr>
              <a:t>									</a:t>
            </a:r>
          </a:p>
          <a:p>
            <a:endParaRPr lang="en-US" sz="4400" b="1" dirty="0">
              <a:solidFill>
                <a:schemeClr val="tx2"/>
              </a:solidFill>
            </a:endParaRPr>
          </a:p>
          <a:p>
            <a:endParaRPr lang="en-US" sz="4400" b="1" dirty="0" smtClean="0">
              <a:solidFill>
                <a:schemeClr val="tx2"/>
              </a:solidFill>
            </a:endParaRPr>
          </a:p>
          <a:p>
            <a:endParaRPr lang="en-US" sz="4400" b="1" dirty="0" smtClean="0">
              <a:solidFill>
                <a:schemeClr val="tx2"/>
              </a:solidFill>
            </a:endParaRPr>
          </a:p>
          <a:p>
            <a:endParaRPr lang="en-US" sz="4400" b="1" dirty="0">
              <a:solidFill>
                <a:schemeClr val="tx2"/>
              </a:solidFill>
            </a:endParaRPr>
          </a:p>
          <a:p>
            <a:r>
              <a:rPr lang="en-US" sz="4400" b="1" dirty="0" smtClean="0">
                <a:solidFill>
                  <a:schemeClr val="tx2"/>
                </a:solidFill>
              </a:rPr>
              <a:t>	  	Rising 3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4400" b="1" dirty="0" smtClean="0">
                <a:solidFill>
                  <a:schemeClr val="tx2"/>
                </a:solidFill>
              </a:rPr>
              <a:t> Grade 			    	Parents </a:t>
            </a:r>
            <a:r>
              <a:rPr lang="en-US" sz="4400" b="1" dirty="0">
                <a:solidFill>
                  <a:schemeClr val="tx2"/>
                </a:solidFill>
              </a:rPr>
              <a:t>Meeting</a:t>
            </a:r>
            <a:r>
              <a:rPr lang="en-US" sz="4400" dirty="0">
                <a:solidFill>
                  <a:schemeClr val="tx2"/>
                </a:solidFill>
              </a:rPr>
              <a:t/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239000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Spring of 2018 Choice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6706261"/>
              </p:ext>
            </p:extLst>
          </p:nvPr>
        </p:nvGraphicFramePr>
        <p:xfrm>
          <a:off x="457200" y="1600200"/>
          <a:ext cx="4038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In-town                     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Balanced</a:t>
                      </a:r>
                      <a:r>
                        <a:rPr lang="en-US" sz="2800" b="1" baseline="0" dirty="0" smtClean="0"/>
                        <a:t> Teams</a:t>
                      </a:r>
                      <a:endParaRPr lang="en-US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</a:t>
                      </a:r>
                      <a:r>
                        <a:rPr lang="en-US" sz="2800" b="1" baseline="0" dirty="0" smtClean="0"/>
                        <a:t> Standings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All</a:t>
                      </a:r>
                      <a:r>
                        <a:rPr lang="en-US" sz="2800" b="1" baseline="0" dirty="0" smtClean="0"/>
                        <a:t> Games in Lexington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Friendship</a:t>
                      </a:r>
                      <a:r>
                        <a:rPr lang="en-US" sz="2800" b="1" baseline="0" dirty="0" smtClean="0"/>
                        <a:t> Requests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 practice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Saturday</a:t>
                      </a:r>
                      <a:r>
                        <a:rPr lang="en-US" sz="2800" b="1" baseline="0" dirty="0" smtClean="0"/>
                        <a:t> Match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Volunteer</a:t>
                      </a:r>
                      <a:r>
                        <a:rPr lang="en-US" sz="2800" b="1" baseline="0" dirty="0" smtClean="0"/>
                        <a:t> Coached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087"/>
            <a:ext cx="1524000" cy="111655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141424"/>
              </p:ext>
            </p:extLst>
          </p:nvPr>
        </p:nvGraphicFramePr>
        <p:xfrm>
          <a:off x="4648200" y="1600200"/>
          <a:ext cx="4038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Travel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Skill</a:t>
                      </a:r>
                      <a:r>
                        <a:rPr lang="en-US" sz="2800" b="1" baseline="0" dirty="0" smtClean="0"/>
                        <a:t> Based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Standings</a:t>
                      </a:r>
                      <a:r>
                        <a:rPr lang="en-US" sz="2800" b="1" baseline="0" dirty="0" smtClean="0"/>
                        <a:t> Kept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50% Games in Lexington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FR not considered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r>
                        <a:rPr lang="en-US" sz="2800" b="1" baseline="0" dirty="0" smtClean="0"/>
                        <a:t> practices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Saturday Match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Volunteer Coached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Travel Team Formation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447800" cy="11430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1535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/>
          <p:cNvSpPr/>
          <p:nvPr/>
        </p:nvSpPr>
        <p:spPr>
          <a:xfrm>
            <a:off x="3962400" y="2362200"/>
            <a:ext cx="1143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934200" y="3352800"/>
            <a:ext cx="5334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962400" y="5257800"/>
            <a:ext cx="1143000" cy="609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>
            <a:off x="2362200" y="3505200"/>
            <a:ext cx="762000" cy="10668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6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Skills Academy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The LUSC Skills Academy is:</a:t>
            </a:r>
          </a:p>
          <a:p>
            <a:r>
              <a:rPr lang="en-US" b="1" dirty="0" smtClean="0"/>
              <a:t>100% professionally coached</a:t>
            </a:r>
          </a:p>
          <a:p>
            <a:r>
              <a:rPr lang="en-US" b="1" dirty="0" smtClean="0"/>
              <a:t>Run gender specific</a:t>
            </a:r>
          </a:p>
          <a:p>
            <a:r>
              <a:rPr lang="en-US" b="1" dirty="0" smtClean="0"/>
              <a:t>Training groups </a:t>
            </a:r>
            <a:r>
              <a:rPr lang="en-US" b="1" dirty="0"/>
              <a:t>t</a:t>
            </a:r>
            <a:r>
              <a:rPr lang="en-US" b="1" dirty="0" smtClean="0"/>
              <a:t>iered by ability</a:t>
            </a:r>
          </a:p>
          <a:p>
            <a:r>
              <a:rPr lang="en-US" b="1" dirty="0" smtClean="0"/>
              <a:t>Thursday 4:00 to 5:15pm training </a:t>
            </a:r>
          </a:p>
          <a:p>
            <a:r>
              <a:rPr lang="en-US" b="1" dirty="0" smtClean="0"/>
              <a:t>Seasonal </a:t>
            </a:r>
            <a:r>
              <a:rPr lang="en-US" b="1" dirty="0"/>
              <a:t>sign up (Fall/Winter/Spring)</a:t>
            </a:r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Who’s Eligible?  </a:t>
            </a:r>
          </a:p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through 5</a:t>
            </a:r>
            <a:r>
              <a:rPr lang="en-US" b="1" baseline="30000" dirty="0"/>
              <a:t>th</a:t>
            </a:r>
            <a:r>
              <a:rPr lang="en-US" b="1" dirty="0"/>
              <a:t> Grade Lexington </a:t>
            </a:r>
            <a:r>
              <a:rPr lang="en-US" b="1" dirty="0" smtClean="0"/>
              <a:t>Players</a:t>
            </a:r>
          </a:p>
          <a:p>
            <a:pPr marL="0" indent="0">
              <a:buNone/>
            </a:pPr>
            <a:r>
              <a:rPr lang="en-US" b="1" dirty="0" smtClean="0"/>
              <a:t>Is their a team?  </a:t>
            </a:r>
          </a:p>
          <a:p>
            <a:r>
              <a:rPr lang="en-US" b="1" dirty="0" smtClean="0"/>
              <a:t>Yes, but the team is limited to 3</a:t>
            </a:r>
            <a:r>
              <a:rPr lang="en-US" b="1" baseline="30000" dirty="0" smtClean="0"/>
              <a:t>rd</a:t>
            </a:r>
            <a:r>
              <a:rPr lang="en-US" b="1" dirty="0" smtClean="0"/>
              <a:t> and 4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players</a:t>
            </a:r>
          </a:p>
          <a:p>
            <a:pPr marL="0" indent="0">
              <a:buNone/>
            </a:pPr>
            <a:r>
              <a:rPr lang="en-US" b="1" dirty="0" smtClean="0"/>
              <a:t>Limited Friendly Match schedule </a:t>
            </a:r>
          </a:p>
          <a:p>
            <a:r>
              <a:rPr lang="en-US" b="1" dirty="0" smtClean="0"/>
              <a:t>4 events in Fall &amp; spring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447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4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Skills Academy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Why a Skills Academy?  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To provide LUSC children with a yearlong technical development plan under weekly professional supervision for committed and interested LUSC U9-10 </a:t>
            </a:r>
            <a:r>
              <a:rPr lang="en-US" dirty="0" smtClean="0"/>
              <a:t>players.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LUSC </a:t>
            </a:r>
            <a:r>
              <a:rPr lang="en-US" b="1" dirty="0"/>
              <a:t>Skills Academy Goals</a:t>
            </a:r>
            <a:endParaRPr lang="en-US" dirty="0"/>
          </a:p>
          <a:p>
            <a:pPr lvl="0"/>
            <a:r>
              <a:rPr lang="en-US" dirty="0"/>
              <a:t>Improve Players Perception</a:t>
            </a:r>
          </a:p>
          <a:p>
            <a:pPr lvl="0"/>
            <a:r>
              <a:rPr lang="en-US" dirty="0"/>
              <a:t>Decision Making </a:t>
            </a:r>
          </a:p>
          <a:p>
            <a:pPr lvl="0"/>
            <a:r>
              <a:rPr lang="en-US" dirty="0"/>
              <a:t>Execution</a:t>
            </a:r>
            <a:r>
              <a:rPr lang="en-US" b="1" dirty="0"/>
              <a:t> 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player on the ball has 3 Phases he/she must process and execute each time he/she is in possession</a:t>
            </a:r>
            <a:r>
              <a:rPr lang="en-US" b="1" dirty="0" smtClean="0"/>
              <a:t>.</a:t>
            </a:r>
            <a:endParaRPr lang="en-US" dirty="0"/>
          </a:p>
          <a:p>
            <a:pPr lvl="0"/>
            <a:r>
              <a:rPr lang="en-US" dirty="0"/>
              <a:t>Perception- What is happening?  Your eyes need to observe everything.</a:t>
            </a:r>
          </a:p>
          <a:p>
            <a:pPr lvl="0"/>
            <a:r>
              <a:rPr lang="en-US" dirty="0"/>
              <a:t>Decision Making- What to do?  Plan, judge, decide.</a:t>
            </a:r>
          </a:p>
          <a:p>
            <a:pPr lvl="0"/>
            <a:r>
              <a:rPr lang="en-US" dirty="0"/>
              <a:t>Execution- How to do it?  (Technical ability </a:t>
            </a:r>
            <a:r>
              <a:rPr lang="en-US" dirty="0" smtClean="0"/>
              <a:t>is the number one focus of our training program)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447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LPDA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What is the LPDA?</a:t>
            </a:r>
            <a:endParaRPr lang="en-US" dirty="0"/>
          </a:p>
          <a:p>
            <a:r>
              <a:rPr lang="en-US" dirty="0"/>
              <a:t>The LPDA is </a:t>
            </a:r>
            <a:r>
              <a:rPr lang="en-US" u="sng" dirty="0" smtClean="0"/>
              <a:t>a </a:t>
            </a:r>
            <a:r>
              <a:rPr lang="en-US" u="sng" dirty="0"/>
              <a:t>player development academy</a:t>
            </a:r>
            <a:r>
              <a:rPr lang="en-US" dirty="0"/>
              <a:t>.  The entire focus of the coaching staff will be to train players to play the game of soccer at a high level while promoting development and enjoyment.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Who’s Eligible?  </a:t>
            </a:r>
          </a:p>
          <a:p>
            <a:pPr marL="0" indent="0">
              <a:buNone/>
            </a:pPr>
            <a:r>
              <a:rPr lang="en-US" dirty="0" smtClean="0"/>
              <a:t>All Lexington United Players born in 2007 or earlier (U11-U18)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The LPDA Is a Select </a:t>
            </a:r>
            <a:r>
              <a:rPr lang="en-US" b="1" dirty="0" smtClean="0"/>
              <a:t>Team</a:t>
            </a:r>
          </a:p>
          <a:p>
            <a:r>
              <a:rPr lang="en-US" dirty="0" smtClean="0"/>
              <a:t>Tryouts</a:t>
            </a:r>
          </a:p>
          <a:p>
            <a:r>
              <a:rPr lang="en-US" dirty="0" smtClean="0"/>
              <a:t>Invitation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Why the LPDA</a:t>
            </a:r>
            <a:r>
              <a:rPr lang="en-US" sz="2000" b="1" dirty="0" smtClean="0"/>
              <a:t>?</a:t>
            </a:r>
            <a:endParaRPr lang="en-US" sz="2000" dirty="0"/>
          </a:p>
          <a:p>
            <a:pPr lvl="0"/>
            <a:r>
              <a:rPr lang="en-US" sz="2000" dirty="0"/>
              <a:t>To provide Elite training under professional supervision for the serious player</a:t>
            </a:r>
          </a:p>
          <a:p>
            <a:pPr lvl="0"/>
            <a:r>
              <a:rPr lang="en-US" sz="2000" dirty="0"/>
              <a:t>Give players an alternative for continued development beyond travel soccer, while remaining true to the LUSC philosophy</a:t>
            </a:r>
          </a:p>
          <a:p>
            <a:pPr lvl="0"/>
            <a:r>
              <a:rPr lang="en-US" sz="2000" dirty="0"/>
              <a:t>Provide Lexington families with a local alternative to Premier Soccer Clubs.</a:t>
            </a:r>
          </a:p>
          <a:p>
            <a:pPr lvl="0"/>
            <a:r>
              <a:rPr lang="en-US" sz="2000" dirty="0"/>
              <a:t>Continue to develop Lexington players within our soccer community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447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LPDA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5466" y="1600200"/>
            <a:ext cx="3657600" cy="4343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The LPDA is a Member of the Northeast Soccer </a:t>
            </a:r>
            <a:r>
              <a:rPr lang="en-US" b="1" dirty="0" smtClean="0"/>
              <a:t>League (NSL) </a:t>
            </a:r>
            <a:r>
              <a:rPr lang="en-US" b="1" dirty="0"/>
              <a:t>which is an affiliate of US Club Soccer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 U11-U14 LPDA player will have: </a:t>
            </a:r>
          </a:p>
          <a:p>
            <a:r>
              <a:rPr lang="en-US" dirty="0" smtClean="0"/>
              <a:t>approximately 50 professionally led practices throughout the year</a:t>
            </a:r>
          </a:p>
          <a:p>
            <a:r>
              <a:rPr lang="en-US" dirty="0" smtClean="0"/>
              <a:t>25 professionally coached matches</a:t>
            </a:r>
          </a:p>
          <a:p>
            <a:r>
              <a:rPr lang="en-US" dirty="0" smtClean="0"/>
              <a:t>a season ending tournament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447800" cy="1143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599"/>
            <a:ext cx="4419600" cy="4191001"/>
          </a:xfrm>
        </p:spPr>
      </p:pic>
    </p:spTree>
    <p:extLst>
      <p:ext uri="{BB962C8B-B14F-4D97-AF65-F5344CB8AC3E}">
        <p14:creationId xmlns:p14="http://schemas.microsoft.com/office/powerpoint/2010/main" val="6521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953000" cy="3704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399" y="457200"/>
            <a:ext cx="560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</a:t>
            </a:r>
            <a:r>
              <a:rPr lang="en-US" sz="4800" b="1" dirty="0" smtClean="0"/>
              <a:t>LUSC Philosophy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80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Lexington United Soccer Club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have fun playing</a:t>
            </a:r>
          </a:p>
          <a:p>
            <a:pPr lvl="0"/>
            <a:r>
              <a:rPr lang="en-US" dirty="0" smtClean="0"/>
              <a:t>To build friendships</a:t>
            </a:r>
          </a:p>
          <a:p>
            <a:pPr lvl="0"/>
            <a:r>
              <a:rPr lang="en-US" dirty="0" smtClean="0"/>
              <a:t>To instill the values of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sportsmanship and fair play</a:t>
            </a:r>
          </a:p>
          <a:p>
            <a:pPr lvl="0"/>
            <a:r>
              <a:rPr lang="en-US" dirty="0" smtClean="0"/>
              <a:t>To be active and healthy </a:t>
            </a:r>
          </a:p>
          <a:p>
            <a:pPr lvl="0"/>
            <a:r>
              <a:rPr lang="en-US" dirty="0" smtClean="0"/>
              <a:t>To acquire new skills</a:t>
            </a:r>
          </a:p>
          <a:p>
            <a:pPr lvl="0"/>
            <a:r>
              <a:rPr lang="en-US" dirty="0" smtClean="0"/>
              <a:t>To learn to deal with both success and failure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7248"/>
            <a:ext cx="1295400" cy="11165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0" y="1446542"/>
            <a:ext cx="4114800" cy="175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are we trying to accomplish here?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4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Responsibilities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The Coach’s                           Responsibilities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Be</a:t>
                      </a:r>
                      <a:r>
                        <a:rPr lang="en-US" sz="2800" b="1" baseline="0" dirty="0" smtClean="0"/>
                        <a:t> A Role Model</a:t>
                      </a:r>
                      <a:endParaRPr lang="en-US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Have Perspective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Prepare Training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Execute Training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Game Day Coaching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Manage</a:t>
                      </a:r>
                      <a:r>
                        <a:rPr lang="en-US" sz="2800" b="1" baseline="0" dirty="0" smtClean="0"/>
                        <a:t> Parents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Set Boundaries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15440"/>
          <a:ext cx="4038600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1163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Player’s Responsibilities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63320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  Do</a:t>
                      </a:r>
                      <a:r>
                        <a:rPr lang="en-US" sz="2800" b="1" baseline="0" dirty="0" smtClean="0"/>
                        <a:t> Your Best</a:t>
                      </a:r>
                      <a:endParaRPr lang="en-US" sz="2800" b="1" dirty="0"/>
                    </a:p>
                  </a:txBody>
                  <a:tcPr/>
                </a:tc>
              </a:tr>
              <a:tr h="1163320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    Be a Great Teammate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087"/>
            <a:ext cx="1524000" cy="11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Perspective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92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/>
              <a:t>“We want our kids to win, we want our kids to want to win, but there are no consequences for not winning.” </a:t>
            </a:r>
            <a:endParaRPr lang="en-US" b="1" i="1" dirty="0" smtClean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Romeo </a:t>
            </a:r>
            <a:r>
              <a:rPr lang="en-US" dirty="0" err="1" smtClean="0"/>
              <a:t>Jozak</a:t>
            </a:r>
            <a:r>
              <a:rPr lang="en-US" dirty="0" smtClean="0"/>
              <a:t>, Ph.D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Croatian Football Federation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Technical Director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57600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645"/>
            <a:ext cx="1524000" cy="11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Brendan Donahue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Lexington United Soccer Club, DOC 		Jan 2006 to present</a:t>
            </a:r>
          </a:p>
          <a:p>
            <a:pPr marL="0" indent="0">
              <a:buNone/>
            </a:pPr>
            <a:r>
              <a:rPr lang="en-US" sz="2400" dirty="0" smtClean="0"/>
              <a:t>Region 1 Olympic Development Staff		July 2015 to present MA ODP Head Coach				2011, 2012</a:t>
            </a:r>
          </a:p>
          <a:p>
            <a:pPr marL="0" indent="0">
              <a:buNone/>
            </a:pPr>
            <a:r>
              <a:rPr lang="en-US" sz="2400" dirty="0" smtClean="0"/>
              <a:t>NCAA DI to III Collegiate Coach			1995 to 2005 				</a:t>
            </a:r>
          </a:p>
          <a:p>
            <a:pPr marL="0" indent="0">
              <a:buNone/>
            </a:pPr>
            <a:r>
              <a:rPr lang="en-US" sz="2400" dirty="0" smtClean="0"/>
              <a:t>USSF “A” License 				2001 renewed 2013</a:t>
            </a:r>
          </a:p>
          <a:p>
            <a:pPr marL="0" indent="0">
              <a:buNone/>
            </a:pPr>
            <a:r>
              <a:rPr lang="en-US" sz="2400" dirty="0" smtClean="0"/>
              <a:t>NSCAA Premier Coaching Diploma		2005</a:t>
            </a:r>
          </a:p>
          <a:p>
            <a:pPr marL="0" indent="0">
              <a:buNone/>
            </a:pPr>
            <a:r>
              <a:rPr lang="en-US" sz="2400" dirty="0" smtClean="0"/>
              <a:t>US Youth Soccer Diploma			2009</a:t>
            </a:r>
          </a:p>
          <a:p>
            <a:pPr marL="0" indent="0">
              <a:buNone/>
            </a:pPr>
            <a:r>
              <a:rPr lang="en-US" sz="2400" dirty="0" err="1" smtClean="0"/>
              <a:t>Coerver</a:t>
            </a:r>
            <a:r>
              <a:rPr lang="en-US" sz="2400" dirty="0" smtClean="0"/>
              <a:t> Coaching Diploma 			2012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bdonahue@lexingtonunited.org</a:t>
            </a:r>
            <a:r>
              <a:rPr lang="en-US" sz="2400" dirty="0" smtClean="0"/>
              <a:t> 		617-529-9865     	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6" y="301087"/>
            <a:ext cx="1524000" cy="11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Fixed or Growth Mindset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20105"/>
            <a:ext cx="3505200" cy="2547095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Carol </a:t>
            </a:r>
            <a:r>
              <a:rPr lang="en-US" sz="2400" b="1" dirty="0" err="1" smtClean="0"/>
              <a:t>Dweck</a:t>
            </a:r>
            <a:endParaRPr lang="en-US" sz="2400" b="1" i="1" dirty="0"/>
          </a:p>
          <a:p>
            <a:pPr marL="0" indent="0"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You must be smart at this” </a:t>
            </a:r>
            <a:r>
              <a:rPr lang="en-US" sz="2400" i="1" dirty="0" smtClean="0"/>
              <a:t>    </a:t>
            </a:r>
          </a:p>
          <a:p>
            <a:pPr marL="0" indent="0">
              <a:buNone/>
            </a:pPr>
            <a:r>
              <a:rPr lang="en-US" sz="2400" i="1" dirty="0"/>
              <a:t>	 </a:t>
            </a:r>
            <a:r>
              <a:rPr lang="en-US" sz="2400" i="1" dirty="0" smtClean="0"/>
              <a:t>      or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You must have worked </a:t>
            </a:r>
            <a:r>
              <a:rPr lang="en-US" sz="2400" i="1" dirty="0" smtClean="0"/>
              <a:t>really</a:t>
            </a:r>
            <a:r>
              <a:rPr lang="en-US" sz="2400" i="1" dirty="0"/>
              <a:t> </a:t>
            </a:r>
            <a:r>
              <a:rPr lang="en-US" sz="2400" i="1" dirty="0" smtClean="0"/>
              <a:t>hard”</a:t>
            </a:r>
            <a:endParaRPr lang="en-US" sz="2400" dirty="0"/>
          </a:p>
          <a:p>
            <a:pPr marL="0" indent="0">
              <a:buNone/>
            </a:pPr>
            <a:r>
              <a:rPr lang="en-US" sz="2400" b="1" i="1" dirty="0" smtClean="0"/>
              <a:t>                   </a:t>
            </a:r>
          </a:p>
          <a:p>
            <a:pPr marL="0" indent="0"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</a:t>
            </a:r>
          </a:p>
          <a:p>
            <a:pPr marL="0" indent="0">
              <a:buNone/>
            </a:pPr>
            <a:endParaRPr lang="en-US" sz="24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4877"/>
            <a:ext cx="1524000" cy="11165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4764917"/>
            <a:ext cx="3962400" cy="13319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Praise Effort not Tale</a:t>
            </a:r>
            <a:r>
              <a:rPr lang="en-US" sz="2000" b="1" i="1" dirty="0"/>
              <a:t>nt!</a:t>
            </a:r>
            <a:endParaRPr lang="en-US" sz="2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37" y="1720105"/>
            <a:ext cx="4373845" cy="3558381"/>
          </a:xfrm>
        </p:spPr>
      </p:pic>
    </p:spTree>
    <p:extLst>
      <p:ext uri="{BB962C8B-B14F-4D97-AF65-F5344CB8AC3E}">
        <p14:creationId xmlns:p14="http://schemas.microsoft.com/office/powerpoint/2010/main" val="231375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Zero Tolerance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447800" cy="124791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52600"/>
            <a:ext cx="3657601" cy="4373563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3948113" cy="4373563"/>
          </a:xfrm>
        </p:spPr>
      </p:pic>
    </p:spTree>
    <p:extLst>
      <p:ext uri="{BB962C8B-B14F-4D97-AF65-F5344CB8AC3E}">
        <p14:creationId xmlns:p14="http://schemas.microsoft.com/office/powerpoint/2010/main" val="1215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476531" cy="116205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3732" y="381000"/>
            <a:ext cx="731520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Introduction to Coaching Course </a:t>
            </a:r>
            <a:r>
              <a:rPr lang="en-US" sz="2800" b="1" dirty="0" smtClean="0"/>
              <a:t>(Fall)</a:t>
            </a:r>
            <a:endParaRPr lang="en-US" sz="2800" dirty="0"/>
          </a:p>
          <a:p>
            <a:r>
              <a:rPr lang="en-US" sz="2000" dirty="0"/>
              <a:t>Why kids play, how kids learn, age appropriate training, economical training, how to build a practice plan, club philosophy, communication with players &amp; communication with </a:t>
            </a:r>
            <a:r>
              <a:rPr lang="en-US" sz="2000" dirty="0" smtClean="0"/>
              <a:t>parents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Coaching 3rd Grade Soccer </a:t>
            </a:r>
            <a:r>
              <a:rPr lang="en-US" sz="2800" b="1" dirty="0" smtClean="0"/>
              <a:t>(Spring) </a:t>
            </a:r>
            <a:endParaRPr lang="en-US" sz="2800" dirty="0"/>
          </a:p>
          <a:p>
            <a:r>
              <a:rPr lang="en-US" sz="2000" dirty="0"/>
              <a:t>The player centered approach, rules of the game, practice planning &amp; what type of coach do you want to be? 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Coaching Demonstrations (3rd through 8th grade) </a:t>
            </a:r>
            <a:endParaRPr lang="en-US" sz="2800" dirty="0"/>
          </a:p>
          <a:p>
            <a:r>
              <a:rPr lang="en-US" sz="1800" dirty="0" smtClean="0"/>
              <a:t>Field </a:t>
            </a:r>
            <a:r>
              <a:rPr lang="en-US" sz="1800" dirty="0"/>
              <a:t>demonstration by DOC &amp; ADOC</a:t>
            </a:r>
          </a:p>
          <a:p>
            <a:r>
              <a:rPr lang="en-US" sz="1800" dirty="0" smtClean="0"/>
              <a:t>Topics </a:t>
            </a:r>
            <a:r>
              <a:rPr lang="en-US" sz="1800" dirty="0"/>
              <a:t>covered: technical and tactical </a:t>
            </a:r>
            <a:r>
              <a:rPr lang="en-US" sz="1800" dirty="0" smtClean="0"/>
              <a:t>exercises </a:t>
            </a:r>
            <a:r>
              <a:rPr lang="en-US" sz="1800" dirty="0"/>
              <a:t>Q &amp; A with DOC &amp; ADOC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 rot="16200000">
            <a:off x="-1135698" y="3056734"/>
            <a:ext cx="4691064" cy="1447797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/>
              <a:t>            In House       	   Education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2" y="318549"/>
            <a:ext cx="1447800" cy="11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476531" cy="116205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1449614"/>
            <a:ext cx="672433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Exercise Database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000" dirty="0"/>
              <a:t>How to </a:t>
            </a:r>
            <a:r>
              <a:rPr lang="en-US" sz="2000" dirty="0" smtClean="0"/>
              <a:t>Build a Practice Plan User Guide:</a:t>
            </a:r>
            <a:endParaRPr lang="en-US" sz="2000" b="1" dirty="0"/>
          </a:p>
          <a:p>
            <a:pPr marL="0" indent="0">
              <a:buNone/>
            </a:pPr>
            <a:r>
              <a:rPr lang="en-US" sz="2000" u="sng" dirty="0">
                <a:hlinkClick r:id="rId2"/>
              </a:rPr>
              <a:t>http://lexingtonunited.org/list-of-exercises/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Coaching Manuals </a:t>
            </a:r>
            <a:r>
              <a:rPr lang="en-US" sz="2000" dirty="0"/>
              <a:t>(U9/10, U11/12, </a:t>
            </a:r>
            <a:r>
              <a:rPr lang="en-US" sz="2000" dirty="0" smtClean="0"/>
              <a:t>U13/14)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Coaching Videos</a:t>
            </a:r>
            <a:endParaRPr lang="en-US" sz="2800" b="1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http://lexingtonunited.org/category/blog/videos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Coaching Blogs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http://lexingtonunited.org/category/blog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 rot="16200000">
            <a:off x="-1135698" y="3056734"/>
            <a:ext cx="4691064" cy="1447797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/>
              <a:t>            In House       	   Education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2" y="318549"/>
            <a:ext cx="1447800" cy="11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476531" cy="116205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1461407"/>
            <a:ext cx="672433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National Licensing Courses </a:t>
            </a:r>
            <a:endParaRPr lang="en-US" sz="2800" dirty="0"/>
          </a:p>
          <a:p>
            <a:pPr marL="0" indent="0">
              <a:buNone/>
            </a:pPr>
            <a:r>
              <a:rPr lang="en-US" sz="2200" dirty="0" smtClean="0"/>
              <a:t>USSF </a:t>
            </a:r>
            <a:r>
              <a:rPr lang="en-US" sz="2200" dirty="0"/>
              <a:t>"F", online U6 - U9 "encouraged"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www.ussoccer.com/coaching-education/licenses/national-f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USSF </a:t>
            </a:r>
            <a:r>
              <a:rPr lang="en-US" sz="2200" dirty="0"/>
              <a:t>"E", 18 hours U10 - U11 "encouraged"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www.ussoccer.com/coaching-education/licenses/national-e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dirty="0" smtClean="0"/>
              <a:t>USSF </a:t>
            </a:r>
            <a:r>
              <a:rPr lang="en-US" sz="2200" dirty="0"/>
              <a:t>"D", 40 hours U12 - U14 "suggested"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www.ussoccer.com/coaching-education/licenses/national-d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200" b="1" i="1" dirty="0"/>
              <a:t>LUSC will reimburse upon 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 rot="16200000">
            <a:off x="-1135698" y="3056734"/>
            <a:ext cx="4691064" cy="1447797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b="1" dirty="0" smtClean="0"/>
              <a:t>               External       	   Educational 	</a:t>
            </a:r>
          </a:p>
          <a:p>
            <a:pPr algn="ctr"/>
            <a:r>
              <a:rPr lang="en-US" sz="2800" b="1" dirty="0" smtClean="0"/>
              <a:t>Opportunities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2" y="318549"/>
            <a:ext cx="1447800" cy="11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Specialty Topics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524000" cy="117190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8" y="2773779"/>
            <a:ext cx="3700072" cy="335238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52" y="2786674"/>
            <a:ext cx="4038600" cy="3339489"/>
          </a:xfrm>
        </p:spPr>
      </p:pic>
      <p:sp>
        <p:nvSpPr>
          <p:cNvPr id="7" name="TextBox 6"/>
          <p:cNvSpPr txBox="1"/>
          <p:nvPr/>
        </p:nvSpPr>
        <p:spPr>
          <a:xfrm>
            <a:off x="1135288" y="2089665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NSCAA Heading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905000"/>
            <a:ext cx="411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Learn from the </a:t>
            </a:r>
          </a:p>
          <a:p>
            <a:pPr algn="ctr"/>
            <a:r>
              <a:rPr lang="en-US" sz="2400" b="1" dirty="0" smtClean="0"/>
              <a:t>Boston Breakers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93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3657599" cy="3190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99" y="426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Thank You for Attending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89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        What you will learn tonight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2211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Fall of 3</a:t>
            </a:r>
            <a:r>
              <a:rPr lang="en-US" b="1" baseline="30000" dirty="0"/>
              <a:t>rd</a:t>
            </a:r>
            <a:r>
              <a:rPr lang="en-US" b="1" dirty="0"/>
              <a:t> Grade (Increased commitment, changes to the game format, player rotation)</a:t>
            </a:r>
          </a:p>
          <a:p>
            <a:pPr lvl="0"/>
            <a:r>
              <a:rPr lang="en-US" b="1" dirty="0"/>
              <a:t>Spring of 3</a:t>
            </a:r>
            <a:r>
              <a:rPr lang="en-US" b="1" baseline="30000" dirty="0"/>
              <a:t>rd</a:t>
            </a:r>
            <a:r>
              <a:rPr lang="en-US" b="1" dirty="0"/>
              <a:t> Grade (In-town vs. Travel)</a:t>
            </a:r>
          </a:p>
          <a:p>
            <a:pPr lvl="0"/>
            <a:r>
              <a:rPr lang="en-US" b="1" dirty="0"/>
              <a:t>Skills Academy</a:t>
            </a:r>
          </a:p>
          <a:p>
            <a:pPr lvl="0"/>
            <a:r>
              <a:rPr lang="en-US" b="1" dirty="0"/>
              <a:t>LPDA</a:t>
            </a:r>
          </a:p>
          <a:p>
            <a:r>
              <a:rPr lang="en-US" b="1" dirty="0"/>
              <a:t>Philosophies of the club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" y="301087"/>
            <a:ext cx="1527629" cy="11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</a:t>
            </a:r>
            <a:r>
              <a:rPr lang="en-US" b="1" dirty="0" smtClean="0"/>
              <a:t>K-2</a:t>
            </a:r>
            <a:r>
              <a:rPr lang="en-US" b="1" baseline="30000" dirty="0" smtClean="0"/>
              <a:t>nd</a:t>
            </a:r>
            <a:r>
              <a:rPr lang="en-US" b="1" dirty="0" smtClean="0"/>
              <a:t> at Diamond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5" y="1601040"/>
            <a:ext cx="3886199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3096"/>
            <a:ext cx="1523999" cy="111655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10735" y="4755403"/>
            <a:ext cx="32004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A, B, C’s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before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and writing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5" y="160103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418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/>
              <a:t>Why No Travel In the Fall?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8" y="1676400"/>
            <a:ext cx="7924800" cy="4678363"/>
          </a:xfrm>
          <a:solidFill>
            <a:schemeClr val="tx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" y="228600"/>
            <a:ext cx="1447800" cy="1143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8200" y="2438400"/>
            <a:ext cx="1357859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Goalies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810000" y="4267199"/>
            <a:ext cx="1524000" cy="7389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Kick-</a:t>
            </a:r>
            <a:r>
              <a:rPr lang="en-US" b="1" dirty="0" err="1" smtClean="0"/>
              <a:t>off’s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7010400" y="1828800"/>
            <a:ext cx="142031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Corners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239000" y="4343401"/>
            <a:ext cx="1395959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Goal Kicks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929328" y="5440363"/>
            <a:ext cx="1447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Throw-In’s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3505200" y="2438400"/>
            <a:ext cx="1371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Referee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844445" y="4548980"/>
            <a:ext cx="1351613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Free Kick’s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6096000" y="5440363"/>
            <a:ext cx="1524000" cy="731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FANS!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      Increased Commitment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2222010"/>
              </p:ext>
            </p:extLst>
          </p:nvPr>
        </p:nvGraphicFramePr>
        <p:xfrm>
          <a:off x="4191000" y="1479454"/>
          <a:ext cx="4575941" cy="454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653"/>
            <a:ext cx="1524000" cy="11769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79455"/>
            <a:ext cx="3505200" cy="45403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Three Weekly Events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Game: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Focus on Performance not results</a:t>
            </a:r>
            <a:r>
              <a:rPr lang="en-US" sz="2000" b="1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Pro Practice: </a:t>
            </a:r>
          </a:p>
          <a:p>
            <a:pPr marL="0" indent="0">
              <a:buNone/>
            </a:pPr>
            <a:r>
              <a:rPr lang="en-US" sz="2000" dirty="0" smtClean="0"/>
              <a:t>Long term development, building the foundation of the player</a:t>
            </a:r>
          </a:p>
          <a:p>
            <a:pPr marL="0" indent="0">
              <a:buNone/>
            </a:pPr>
            <a:r>
              <a:rPr lang="en-US" sz="2000" b="1" dirty="0" smtClean="0"/>
              <a:t>Team Practice:</a:t>
            </a:r>
          </a:p>
          <a:p>
            <a:pPr marL="0" indent="0">
              <a:buNone/>
            </a:pPr>
            <a:r>
              <a:rPr lang="en-US" sz="2000" dirty="0" smtClean="0"/>
              <a:t>Allow for extended play.  Make it directional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09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      Fall Logistics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653"/>
            <a:ext cx="1524000" cy="11769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79455"/>
            <a:ext cx="3505200" cy="4692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Typical Kick-off times:</a:t>
            </a:r>
          </a:p>
          <a:p>
            <a:pPr marL="0" indent="0" algn="ctr">
              <a:buNone/>
            </a:pPr>
            <a:r>
              <a:rPr lang="en-US" sz="2400" b="1" dirty="0" smtClean="0"/>
              <a:t>Saturday</a:t>
            </a:r>
          </a:p>
          <a:p>
            <a:pPr marL="0" indent="0" algn="ctr">
              <a:buNone/>
            </a:pPr>
            <a:r>
              <a:rPr lang="en-US" sz="2400" b="1" dirty="0" smtClean="0"/>
              <a:t>9:00am</a:t>
            </a:r>
          </a:p>
          <a:p>
            <a:pPr marL="0" indent="0" algn="ctr">
              <a:buNone/>
            </a:pPr>
            <a:r>
              <a:rPr lang="en-US" sz="2400" b="1" dirty="0" smtClean="0"/>
              <a:t>10:30am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12:00pm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400" b="1" dirty="0" smtClean="0"/>
              <a:t>Pro Practice@ Diamond: </a:t>
            </a:r>
          </a:p>
          <a:p>
            <a:pPr marL="0" indent="0" algn="ctr">
              <a:buNone/>
            </a:pPr>
            <a:r>
              <a:rPr lang="en-US" sz="2400" b="1" dirty="0" smtClean="0"/>
              <a:t>Monday</a:t>
            </a:r>
          </a:p>
          <a:p>
            <a:pPr marL="0" indent="0" algn="ctr">
              <a:buNone/>
            </a:pPr>
            <a:r>
              <a:rPr lang="en-US" sz="2400" b="1" dirty="0" smtClean="0"/>
              <a:t>5:30 to 7:00pm</a:t>
            </a:r>
          </a:p>
          <a:p>
            <a:pPr marL="0" indent="0" algn="ctr">
              <a:buNone/>
            </a:pPr>
            <a:r>
              <a:rPr lang="en-US" sz="2400" b="1" dirty="0" smtClean="0"/>
              <a:t>Demo</a:t>
            </a:r>
          </a:p>
          <a:p>
            <a:pPr marL="0" indent="0" algn="ctr">
              <a:buNone/>
            </a:pPr>
            <a:r>
              <a:rPr lang="en-US" sz="2400" b="1" dirty="0" smtClean="0"/>
              <a:t>5:30 to 5:45pm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495800" cy="4038600"/>
          </a:xfrm>
        </p:spPr>
      </p:pic>
    </p:spTree>
    <p:extLst>
      <p:ext uri="{BB962C8B-B14F-4D97-AF65-F5344CB8AC3E}">
        <p14:creationId xmlns:p14="http://schemas.microsoft.com/office/powerpoint/2010/main" val="5856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7v7 Positional Demands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" y="228600"/>
            <a:ext cx="1636426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77200" cy="471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1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K-3-2-1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897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Player Rotation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342371"/>
              </p:ext>
            </p:extLst>
          </p:nvPr>
        </p:nvGraphicFramePr>
        <p:xfrm>
          <a:off x="609601" y="1752601"/>
          <a:ext cx="79248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6237"/>
                <a:gridCol w="4998563"/>
              </a:tblGrid>
              <a:tr h="82690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Player Rotation Consideration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7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Reasons to Rotate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Playing at the Back, Dealing with “</a:t>
                      </a:r>
                      <a:r>
                        <a:rPr lang="en-US" sz="2000" dirty="0" smtClean="0">
                          <a:effectLst/>
                        </a:rPr>
                        <a:t>Talented” </a:t>
                      </a:r>
                      <a:r>
                        <a:rPr lang="en-US" sz="2000" dirty="0">
                          <a:effectLst/>
                        </a:rPr>
                        <a:t>Players, Appreciation for Teammates and Roles within a Team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2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Potential Pitfalls of Player Rotation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Flow of the Game, Learning to Play While Fatigued, Reinforcing </a:t>
                      </a:r>
                      <a:r>
                        <a:rPr lang="en-US" sz="2000" dirty="0" smtClean="0">
                          <a:effectLst/>
                        </a:rPr>
                        <a:t>Coach’s </a:t>
                      </a:r>
                      <a:r>
                        <a:rPr lang="en-US" sz="2000" dirty="0">
                          <a:effectLst/>
                        </a:rPr>
                        <a:t>Feedback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8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Recommendations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Reduce Number of Substitutions, Rotate at Half, Rotate Game to Game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" y="274638"/>
            <a:ext cx="1676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6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7963</TotalTime>
  <Words>983</Words>
  <Application>Microsoft Office PowerPoint</Application>
  <PresentationFormat>On-screen Show (4:3)</PresentationFormat>
  <Paragraphs>225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  </vt:lpstr>
      <vt:lpstr> Brendan Donahue</vt:lpstr>
      <vt:lpstr>            What you will learn tonight</vt:lpstr>
      <vt:lpstr>  K-2nd at Diamond</vt:lpstr>
      <vt:lpstr>         Why No Travel In the Fall?</vt:lpstr>
      <vt:lpstr>      Increased Commitment</vt:lpstr>
      <vt:lpstr>      Fall Logistics</vt:lpstr>
      <vt:lpstr>        7v7 Positional Demands</vt:lpstr>
      <vt:lpstr>Player Rotation</vt:lpstr>
      <vt:lpstr>   Spring of 2018 Choice</vt:lpstr>
      <vt:lpstr>     Travel Team Formation</vt:lpstr>
      <vt:lpstr>Skills Academy</vt:lpstr>
      <vt:lpstr>Skills Academy</vt:lpstr>
      <vt:lpstr>LPDA</vt:lpstr>
      <vt:lpstr>LPDA</vt:lpstr>
      <vt:lpstr>PowerPoint Presentation</vt:lpstr>
      <vt:lpstr>            Lexington United Soccer Club</vt:lpstr>
      <vt:lpstr>Responsibilities</vt:lpstr>
      <vt:lpstr>   Perspective</vt:lpstr>
      <vt:lpstr>             Fixed or Growth Mindset</vt:lpstr>
      <vt:lpstr>Zero Tolerance</vt:lpstr>
      <vt:lpstr>PowerPoint Presentation</vt:lpstr>
      <vt:lpstr>PowerPoint Presentation</vt:lpstr>
      <vt:lpstr>PowerPoint Presentation</vt:lpstr>
      <vt:lpstr>Specialty Topics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LUSC Way:</dc:title>
  <dc:creator>Brendan Donahue</dc:creator>
  <cp:lastModifiedBy>Brendan Donahue</cp:lastModifiedBy>
  <cp:revision>166</cp:revision>
  <dcterms:created xsi:type="dcterms:W3CDTF">2013-02-25T00:27:27Z</dcterms:created>
  <dcterms:modified xsi:type="dcterms:W3CDTF">2017-05-30T19:32:27Z</dcterms:modified>
</cp:coreProperties>
</file>